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5FF"/>
    <a:srgbClr val="B1C8FF"/>
    <a:srgbClr val="94CEFF"/>
    <a:srgbClr val="7DB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13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5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5580-D973-4F45-B1C9-9D118D9102C0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7613-CC3D-1249-9347-CDA5A658B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Disciple Makers Pray Abundantly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Disciple Makers Look </a:t>
            </a:r>
            <a:r>
              <a:rPr lang="en-AU" dirty="0" smtClean="0">
                <a:solidFill>
                  <a:schemeClr val="bg1"/>
                </a:solidFill>
              </a:rPr>
              <a:t>for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People </a:t>
            </a:r>
            <a:r>
              <a:rPr lang="en-AU" dirty="0" smtClean="0">
                <a:solidFill>
                  <a:schemeClr val="bg1"/>
                </a:solidFill>
              </a:rPr>
              <a:t>of Peace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4" name="Picture 4" descr="https://c2.staticflickr.com/8/7194/6927801377_61b3c4404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745488" cy="580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Disciple Makers Look </a:t>
            </a:r>
            <a:r>
              <a:rPr lang="en-AU" dirty="0" smtClean="0">
                <a:solidFill>
                  <a:schemeClr val="bg1"/>
                </a:solidFill>
              </a:rPr>
              <a:t>for</a:t>
            </a:r>
            <a:br>
              <a:rPr lang="en-AU" dirty="0" smtClean="0">
                <a:solidFill>
                  <a:schemeClr val="bg1"/>
                </a:solidFill>
              </a:rPr>
            </a:br>
            <a:r>
              <a:rPr lang="en-AU" dirty="0" smtClean="0">
                <a:solidFill>
                  <a:schemeClr val="bg1"/>
                </a:solidFill>
              </a:rPr>
              <a:t>People </a:t>
            </a:r>
            <a:r>
              <a:rPr lang="en-AU" dirty="0" smtClean="0">
                <a:solidFill>
                  <a:schemeClr val="bg1"/>
                </a:solidFill>
              </a:rPr>
              <a:t>of Peace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64" y="2132856"/>
            <a:ext cx="8818324" cy="1143000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Disciple Makers Share Christ in both Word and Deed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www.madefromstardust.com/images/fw_street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74" y="786334"/>
            <a:ext cx="52101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" y="2132856"/>
            <a:ext cx="8480119" cy="1143000"/>
          </a:xfrm>
        </p:spPr>
        <p:txBody>
          <a:bodyPr>
            <a:no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Disciple Makers Share Christ in both Word and Deed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425653" cy="48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26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425653" cy="487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67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://clikhear.palmbeachpost.com/wp-content/uploads/2013/01/29wav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75941" cy="54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Disciple Makers Pray Abundantly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http://www.isadreams.org/wp-content/uploads/2013/07/David-Garrison-Headshot-June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2956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.jpg"/>
          <p:cNvPicPr>
            <a:picLocks noChangeAspect="1"/>
          </p:cNvPicPr>
          <p:nvPr/>
        </p:nvPicPr>
        <p:blipFill>
          <a:blip r:embed="rId2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7" y="1280392"/>
            <a:ext cx="8537435" cy="541073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5627" y="358162"/>
            <a:ext cx="853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6D5FF"/>
                </a:solidFill>
                <a:latin typeface="nevis Bold"/>
                <a:cs typeface="nevis Bold"/>
              </a:rPr>
              <a:t>MUSLIM MOVEMENTS TO CHRIST  - 19</a:t>
            </a:r>
            <a:r>
              <a:rPr lang="en-US" sz="2400" baseline="30000" dirty="0" smtClean="0">
                <a:solidFill>
                  <a:srgbClr val="C6D5FF"/>
                </a:solidFill>
                <a:latin typeface="nevis Bold"/>
                <a:cs typeface="nevis Bold"/>
              </a:rPr>
              <a:t>th</a:t>
            </a:r>
            <a:r>
              <a:rPr lang="en-US" sz="2400" dirty="0" smtClean="0">
                <a:solidFill>
                  <a:srgbClr val="C6D5FF"/>
                </a:solidFill>
                <a:latin typeface="nevis Bold"/>
                <a:cs typeface="nevis Bold"/>
              </a:rPr>
              <a:t> CENTURY </a:t>
            </a:r>
            <a:endParaRPr lang="en-US" sz="2400" dirty="0">
              <a:solidFill>
                <a:srgbClr val="C6D5FF"/>
              </a:solidFill>
              <a:latin typeface="nevis Bold"/>
              <a:cs typeface="nevis Bold"/>
            </a:endParaRPr>
          </a:p>
        </p:txBody>
      </p:sp>
    </p:spTree>
    <p:extLst>
      <p:ext uri="{BB962C8B-B14F-4D97-AF65-F5344CB8AC3E}">
        <p14:creationId xmlns:p14="http://schemas.microsoft.com/office/powerpoint/2010/main" val="9223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5627" y="358162"/>
            <a:ext cx="853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6D5FF"/>
                </a:solidFill>
                <a:latin typeface="nevis Bold"/>
                <a:cs typeface="nevis Bold"/>
              </a:rPr>
              <a:t>MUSLIM MOVEMENTS TO CHRIST  - 20</a:t>
            </a:r>
            <a:r>
              <a:rPr lang="en-US" sz="2400" baseline="30000" dirty="0" smtClean="0">
                <a:solidFill>
                  <a:srgbClr val="C6D5FF"/>
                </a:solidFill>
                <a:latin typeface="nevis Bold"/>
                <a:cs typeface="nevis Bold"/>
              </a:rPr>
              <a:t>th</a:t>
            </a:r>
            <a:r>
              <a:rPr lang="en-US" sz="2400" dirty="0" smtClean="0">
                <a:solidFill>
                  <a:srgbClr val="C6D5FF"/>
                </a:solidFill>
                <a:latin typeface="nevis Bold"/>
                <a:cs typeface="nevis Bold"/>
              </a:rPr>
              <a:t> CENTURY </a:t>
            </a:r>
            <a:endParaRPr lang="en-US" sz="2400" dirty="0">
              <a:solidFill>
                <a:srgbClr val="C6D5FF"/>
              </a:solidFill>
              <a:latin typeface="nevis Bold"/>
              <a:cs typeface="nevis Bold"/>
            </a:endParaRPr>
          </a:p>
        </p:txBody>
      </p:sp>
      <p:pic>
        <p:nvPicPr>
          <p:cNvPr id="5" name="Picture 4" descr="Map2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1" y="1287750"/>
            <a:ext cx="8566701" cy="542928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801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5627" y="358162"/>
            <a:ext cx="853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6D5FF"/>
                </a:solidFill>
                <a:latin typeface="nevis Bold"/>
                <a:cs typeface="nevis Bold"/>
              </a:rPr>
              <a:t>MUSLIM MOVEMENTS TO CHRIST  - 21</a:t>
            </a:r>
            <a:r>
              <a:rPr lang="en-US" sz="2400" baseline="30000" dirty="0" smtClean="0">
                <a:solidFill>
                  <a:srgbClr val="C6D5FF"/>
                </a:solidFill>
                <a:latin typeface="nevis Bold"/>
                <a:cs typeface="nevis Bold"/>
              </a:rPr>
              <a:t>st</a:t>
            </a:r>
            <a:r>
              <a:rPr lang="en-US" sz="2400" dirty="0" smtClean="0">
                <a:solidFill>
                  <a:srgbClr val="C6D5FF"/>
                </a:solidFill>
                <a:latin typeface="nevis Bold"/>
                <a:cs typeface="nevis Bold"/>
              </a:rPr>
              <a:t> CENTURY </a:t>
            </a:r>
            <a:endParaRPr lang="en-US" sz="2400" dirty="0">
              <a:solidFill>
                <a:srgbClr val="C6D5FF"/>
              </a:solidFill>
              <a:latin typeface="nevis Bold"/>
              <a:cs typeface="nevis Bold"/>
            </a:endParaRPr>
          </a:p>
        </p:txBody>
      </p:sp>
      <p:pic>
        <p:nvPicPr>
          <p:cNvPr id="3" name="Picture 2" descr="Map3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7" y="1276467"/>
            <a:ext cx="8517214" cy="5397922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0162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495677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4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55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Disciple Makers Pray Abundantly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Disciple Makers Pray Abundantly</vt:lpstr>
      <vt:lpstr>Disciple Makers Look for People of Peace</vt:lpstr>
      <vt:lpstr>PowerPoint Presentation</vt:lpstr>
      <vt:lpstr>Disciple Makers Look for People of Peace</vt:lpstr>
      <vt:lpstr>Disciple Makers Share Christ in both Word and Deed</vt:lpstr>
      <vt:lpstr>PowerPoint Presentation</vt:lpstr>
      <vt:lpstr>Disciple Makers Share Christ in both Word and Deed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Griffiths</dc:creator>
  <cp:lastModifiedBy>Matt Sonsee</cp:lastModifiedBy>
  <cp:revision>18</cp:revision>
  <dcterms:created xsi:type="dcterms:W3CDTF">2015-04-23T01:32:08Z</dcterms:created>
  <dcterms:modified xsi:type="dcterms:W3CDTF">2016-04-08T02:09:11Z</dcterms:modified>
</cp:coreProperties>
</file>